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57" r:id="rId4"/>
    <p:sldId id="260" r:id="rId5"/>
    <p:sldId id="258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495"/>
    <p:restoredTop sz="94660"/>
  </p:normalViewPr>
  <p:slideViewPr>
    <p:cSldViewPr snapToGrid="0" snapToObjects="1">
      <p:cViewPr>
        <p:scale>
          <a:sx n="89" d="100"/>
          <a:sy n="89" d="100"/>
        </p:scale>
        <p:origin x="296" y="9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0F3FAC-2C32-8C4D-B662-78E2667823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FEB01F1-C993-C047-8AA2-76A82EE38E2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1D052C-E459-4C42-A921-3D19DE5407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C1D23-513F-3E40-95D0-04B0D8386993}" type="datetimeFigureOut">
              <a:rPr lang="en-US" smtClean="0"/>
              <a:t>10/1/20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73D38A-4291-8843-ABA2-7691948B6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5F95C43-26F7-5C46-86D8-BE7B56E34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E2137-9C73-7542-B22F-FA0BEB2C9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1061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31649-490E-D143-BA15-32AF7B5B4F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4AF2DB9-8D41-E146-8339-9EEB57AE488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0F25A7-0C44-804E-86F1-057032418E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C1D23-513F-3E40-95D0-04B0D8386993}" type="datetimeFigureOut">
              <a:rPr lang="en-US" smtClean="0"/>
              <a:t>10/1/20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FECFA1-D212-A848-BC0C-F00B53649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CA7DF3-000B-2F4C-9A57-849AB3955A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E2137-9C73-7542-B22F-FA0BEB2C9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37521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F554135-1CC9-4846-98B0-022C6DC04A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9827BA-A490-8949-B3A6-F8E089F9E9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75D3255-FB7F-9B49-8968-298F492A8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C1D23-513F-3E40-95D0-04B0D8386993}" type="datetimeFigureOut">
              <a:rPr lang="en-US" smtClean="0"/>
              <a:t>10/1/20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33402F-84AD-9544-9053-022A0F3A4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262046-BF34-284F-8835-2EC3A4F0FC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E2137-9C73-7542-B22F-FA0BEB2C9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5392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3D49D-F6A9-AF49-99D2-8DEB9F1693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EA35DF-FCF9-A947-BAC2-D494BF8A2B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7E4A00-F714-2F40-B5E9-4BCE5F4C91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C1D23-513F-3E40-95D0-04B0D8386993}" type="datetimeFigureOut">
              <a:rPr lang="en-US" smtClean="0"/>
              <a:t>10/1/20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5ED6F6-1E06-0043-A0FF-0E903C673E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08283C-2F62-BE40-9D33-2651009EB3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E2137-9C73-7542-B22F-FA0BEB2C9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22724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F91569-AF40-4249-BC11-C9D41A6B4F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C376BE-4501-3B42-A384-FC7DDD194C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94B803-1FBD-ED4C-A51A-1F60EF8C82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C1D23-513F-3E40-95D0-04B0D8386993}" type="datetimeFigureOut">
              <a:rPr lang="en-US" smtClean="0"/>
              <a:t>10/1/20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737A18B-D145-D144-A30F-A1ABED510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329A592-6179-EA4B-9738-C7A3EE2E6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E2137-9C73-7542-B22F-FA0BEB2C9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5585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5C9CB-F14F-A440-9F63-5032B64554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8167AE-8FEA-654E-9A19-21F5D9ECDD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0A2C9F5-A0AF-344F-BA91-590834E1946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B9C60C-793E-5645-B6B5-7854FBBD67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C1D23-513F-3E40-95D0-04B0D8386993}" type="datetimeFigureOut">
              <a:rPr lang="en-US" smtClean="0"/>
              <a:t>10/1/20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B2AF6D-6256-AC47-8233-E800778984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75F45CF-316D-0E47-9781-48BBB944C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E2137-9C73-7542-B22F-FA0BEB2C9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05984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C37121-D350-8147-96A0-526A4AD11F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C74AD7-C464-8542-9029-7699027DCD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7D9356-728F-D245-8446-EAA57691EF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EF80949-D27C-B745-AC88-DCE0092CBC5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99916B-933C-EA4D-A581-40D1BB31864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B9237D2-FD62-C241-843D-06EA1BDDA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C1D23-513F-3E40-95D0-04B0D8386993}" type="datetimeFigureOut">
              <a:rPr lang="en-US" smtClean="0"/>
              <a:t>10/1/20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71E080-02B5-A640-A4C4-A4D9DFE150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DB6599D-71C5-DB4A-BEDF-0E47376862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E2137-9C73-7542-B22F-FA0BEB2C9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8943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B7FB2-971C-1048-90E7-D2623478CA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2A9202C-A9B8-9342-810E-0EB3889151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C1D23-513F-3E40-95D0-04B0D8386993}" type="datetimeFigureOut">
              <a:rPr lang="en-US" smtClean="0"/>
              <a:t>10/1/20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70FCFD1-CC76-8C48-9A92-57EEB083C5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517D704-F3E9-EA42-B525-F7CBE10BF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E2137-9C73-7542-B22F-FA0BEB2C9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2897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3E36A9B-0FCB-F349-BB6E-1E4C906146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C1D23-513F-3E40-95D0-04B0D8386993}" type="datetimeFigureOut">
              <a:rPr lang="en-US" smtClean="0"/>
              <a:t>10/1/20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0922B18-C4DD-3141-9A2C-43D3CDA83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6AAB67-DCC9-684E-B2F2-E6B9D92AE9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E2137-9C73-7542-B22F-FA0BEB2C9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7082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43EF9-4300-0C41-B0B7-9B54C84B86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B4945D-3B09-E24B-9A7C-FE91CE3BD7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167614-3C10-A941-8492-E849AAF7ADC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52CAA7-02D2-C941-9FC9-30A7DDD8C2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C1D23-513F-3E40-95D0-04B0D8386993}" type="datetimeFigureOut">
              <a:rPr lang="en-US" smtClean="0"/>
              <a:t>10/1/20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D528C4-C38E-7545-97E4-6BC0360911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2C34BE-331D-1749-957C-C10EA6FF5F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E2137-9C73-7542-B22F-FA0BEB2C9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3848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1F3274-CB3C-B44D-90C5-3CA0E18F3D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0953D9D-D41E-D64D-A52F-E2751245F0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A91FB48-0BB4-6343-8DE2-3A2928BD0D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0C89AD8-6C8E-B64D-9CE0-DB6AD51EBB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FC1D23-513F-3E40-95D0-04B0D8386993}" type="datetimeFigureOut">
              <a:rPr lang="en-US" smtClean="0"/>
              <a:t>10/1/20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2BA4683-6F31-4B40-B914-C38FC3AFAC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50DE375-959C-0E4A-BD70-38D4D6E82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1E2137-9C73-7542-B22F-FA0BEB2C9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6004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00D6092-0F03-004D-9B56-E5477FEE13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47B09E-91C0-BA44-97A3-B16AABECC00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6F99DB-9448-DA4B-8957-702F01BE43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FC1D23-513F-3E40-95D0-04B0D8386993}" type="datetimeFigureOut">
              <a:rPr lang="en-US" smtClean="0"/>
              <a:t>10/1/20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D76BBDD-F19C-5D43-8B44-83C4A52DC3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D9327B-9BD4-C748-ABA7-AB47F5C189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1E2137-9C73-7542-B22F-FA0BEB2C96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3197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35C0C4-F5C2-CD47-A55E-156901EA0A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52550" y="579438"/>
            <a:ext cx="9144000" cy="1320800"/>
          </a:xfrm>
        </p:spPr>
        <p:txBody>
          <a:bodyPr/>
          <a:lstStyle/>
          <a:p>
            <a:r>
              <a:rPr lang="en-US" dirty="0"/>
              <a:t>six small circuits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EC96E1-981F-1940-A24F-7529EAFCFDF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10/01/2020 Thursday</a:t>
            </a:r>
          </a:p>
        </p:txBody>
      </p:sp>
    </p:spTree>
    <p:extLst>
      <p:ext uri="{BB962C8B-B14F-4D97-AF65-F5344CB8AC3E}">
        <p14:creationId xmlns:p14="http://schemas.microsoft.com/office/powerpoint/2010/main" val="6308338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C935740-648D-7F43-AAC3-99D51155EC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85825"/>
            <a:ext cx="3143250" cy="31432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40919CB-0604-054F-A5EB-EF513BF71955}"/>
              </a:ext>
            </a:extLst>
          </p:cNvPr>
          <p:cNvSpPr txBox="1"/>
          <p:nvPr/>
        </p:nvSpPr>
        <p:spPr>
          <a:xfrm>
            <a:off x="748821" y="171450"/>
            <a:ext cx="12602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0.05-4-0.85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2F16A32-F7FA-334C-BDEF-A30B1E5D3FA7}"/>
              </a:ext>
            </a:extLst>
          </p:cNvPr>
          <p:cNvSpPr txBox="1"/>
          <p:nvPr/>
        </p:nvSpPr>
        <p:spPr>
          <a:xfrm>
            <a:off x="0" y="17769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A32169B-B10C-794E-A4CF-60C4965726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71875" y="885825"/>
            <a:ext cx="3886200" cy="388620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FEBC4297-4EE3-2040-A05C-F2A1D2125EE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20050" y="885825"/>
            <a:ext cx="4171950" cy="4171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77819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F315760B-6546-1B4A-8860-FDA3CEE5DC04}"/>
              </a:ext>
            </a:extLst>
          </p:cNvPr>
          <p:cNvSpPr txBox="1"/>
          <p:nvPr/>
        </p:nvSpPr>
        <p:spPr>
          <a:xfrm>
            <a:off x="1005997" y="0"/>
            <a:ext cx="12602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0.16-4-0.85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7181D1B-0C1E-E34E-B99F-BBC1753410E3}"/>
              </a:ext>
            </a:extLst>
          </p:cNvPr>
          <p:cNvSpPr txBox="1"/>
          <p:nvPr/>
        </p:nvSpPr>
        <p:spPr>
          <a:xfrm>
            <a:off x="0" y="4097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43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95191419-A7C9-904C-88D9-E9B3F5D829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71500"/>
            <a:ext cx="3729038" cy="3729038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C06A2074-BD5E-1441-A949-65698C47B8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7656" y="184666"/>
            <a:ext cx="3976688" cy="3976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56832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738EC112-69FA-7742-9D9B-2BE3E6041CBA}"/>
              </a:ext>
            </a:extLst>
          </p:cNvPr>
          <p:cNvSpPr txBox="1"/>
          <p:nvPr/>
        </p:nvSpPr>
        <p:spPr>
          <a:xfrm>
            <a:off x="797976" y="0"/>
            <a:ext cx="11432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0.14-4-0.8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5E84F14-71B1-0249-8D24-4DF5996FBA62}"/>
              </a:ext>
            </a:extLst>
          </p:cNvPr>
          <p:cNvSpPr txBox="1"/>
          <p:nvPr/>
        </p:nvSpPr>
        <p:spPr>
          <a:xfrm>
            <a:off x="0" y="0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76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1B2E1FB-F976-D74D-80B8-13FB06BE93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42925"/>
            <a:ext cx="3929063" cy="392906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399ADE54-059F-D84C-BB76-76CD50F8967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31468" y="369332"/>
            <a:ext cx="3929063" cy="39290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02742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D3A6068E-A31B-F944-88E4-498ED7487E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9332"/>
            <a:ext cx="4059793" cy="405979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315760B-6546-1B4A-8860-FDA3CEE5DC04}"/>
              </a:ext>
            </a:extLst>
          </p:cNvPr>
          <p:cNvSpPr txBox="1"/>
          <p:nvPr/>
        </p:nvSpPr>
        <p:spPr>
          <a:xfrm>
            <a:off x="766234" y="0"/>
            <a:ext cx="12602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0.05-8-0.65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7181D1B-0C1E-E34E-B99F-BBC1753410E3}"/>
              </a:ext>
            </a:extLst>
          </p:cNvPr>
          <p:cNvSpPr txBox="1"/>
          <p:nvPr/>
        </p:nvSpPr>
        <p:spPr>
          <a:xfrm>
            <a:off x="0" y="42863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179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ECBCF46-DC71-CC4A-B428-14C8582C31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2416" y="156091"/>
            <a:ext cx="4059793" cy="40597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5529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194FCAB-ED9E-184F-8F81-5E49C90E37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521759"/>
            <a:ext cx="4150521" cy="415052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38EC112-69FA-7742-9D9B-2BE3E6041CBA}"/>
              </a:ext>
            </a:extLst>
          </p:cNvPr>
          <p:cNvSpPr txBox="1"/>
          <p:nvPr/>
        </p:nvSpPr>
        <p:spPr>
          <a:xfrm>
            <a:off x="792694" y="0"/>
            <a:ext cx="11432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0.2-16-0.8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5E84F14-71B1-0249-8D24-4DF5996FBA62}"/>
              </a:ext>
            </a:extLst>
          </p:cNvPr>
          <p:cNvSpPr txBox="1"/>
          <p:nvPr/>
        </p:nvSpPr>
        <p:spPr>
          <a:xfrm>
            <a:off x="0" y="0"/>
            <a:ext cx="5357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254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C0CCCE8-B602-7248-B9C5-613C60E9ED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6768" y="521759"/>
            <a:ext cx="4150521" cy="41505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2808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15</Words>
  <Application>Microsoft Macintosh PowerPoint</Application>
  <PresentationFormat>Widescreen</PresentationFormat>
  <Paragraphs>12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six small circuits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Katebi, Ataur</dc:creator>
  <cp:lastModifiedBy>Katebi, Ataur</cp:lastModifiedBy>
  <cp:revision>16</cp:revision>
  <dcterms:created xsi:type="dcterms:W3CDTF">2020-10-01T17:39:08Z</dcterms:created>
  <dcterms:modified xsi:type="dcterms:W3CDTF">2020-10-01T18:12:07Z</dcterms:modified>
</cp:coreProperties>
</file>

<file path=docProps/thumbnail.jpeg>
</file>